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2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101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_IMAGE">
    <p:bg>
      <p:bgPr>
        <a:solidFill>
          <a:srgbClr val="F6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интелигентен_салон_красота_и_a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wide_promotional_infographic_slide_image_with_a_wa_4_batch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polished_marketing_presentation_slide_infograp_5_batch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professional_presentation_marketing_slide_style_6_batch_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polished_presentation_slide_marketing_concept_7_batch_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esentation_slide_infographic_s_8_batch_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polished_marketing_infographic_style_scene_in_a_9_batch_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wide_horizontal_promotional_presentation_slide_i_10_batch_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horizontal_elegant_infographic_presenta_1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esentation_advertising_slide_sce_2_batc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highly_polished_presentation_slide_infog_3_batch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omotional_poster_banner_scene_o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landscape_presentation_slide_poster_style_4_batch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esentation_slide_infographic_i_5_batch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polished_warm_luxurious_promotional_backg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5216" y="50292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" dirty="0">
                <a:solidFill>
                  <a:srgbClr val="B88A39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КРЕАТИВНОСТ ЕООД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66928" y="914400"/>
            <a:ext cx="48006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kern="0" spc="20" dirty="0">
                <a:solidFill>
                  <a:srgbClr val="6B191C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ДА ПРОДЪЛЖИМ</a:t>
            </a:r>
            <a:endParaRPr lang="en-US" sz="3600" dirty="0"/>
          </a:p>
          <a:p>
            <a:pPr marL="0" indent="0">
              <a:buNone/>
            </a:pPr>
            <a:r>
              <a:rPr lang="en-US" sz="3600" kern="0" spc="20" dirty="0">
                <a:solidFill>
                  <a:srgbClr val="6B191C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РАЗГОВОРА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585216" y="2359152"/>
            <a:ext cx="2286000" cy="0"/>
          </a:xfrm>
          <a:prstGeom prst="line">
            <a:avLst/>
          </a:prstGeom>
          <a:noFill/>
          <a:ln w="16510">
            <a:solidFill>
              <a:srgbClr val="B88A39"/>
            </a:solidFill>
            <a:prstDash val="solid"/>
          </a:ln>
        </p:spPr>
        <p:txBody>
          <a:bodyPr/>
          <a:lstStyle/>
          <a:p>
            <a:endParaRPr lang="bg-BG"/>
          </a:p>
        </p:txBody>
      </p:sp>
      <p:sp>
        <p:nvSpPr>
          <p:cNvPr id="6" name="Shape 3"/>
          <p:cNvSpPr/>
          <p:nvPr/>
        </p:nvSpPr>
        <p:spPr>
          <a:xfrm>
            <a:off x="2990088" y="2304288"/>
            <a:ext cx="91440" cy="91440"/>
          </a:xfrm>
          <a:prstGeom prst="ellipse">
            <a:avLst/>
          </a:prstGeom>
          <a:solidFill>
            <a:srgbClr val="B88A39"/>
          </a:solidFill>
          <a:ln w="12700">
            <a:solidFill>
              <a:srgbClr val="B88A39"/>
            </a:solidFill>
            <a:prstDash val="solid"/>
          </a:ln>
        </p:spPr>
        <p:txBody>
          <a:bodyPr/>
          <a:lstStyle/>
          <a:p>
            <a:endParaRPr lang="bg-BG"/>
          </a:p>
        </p:txBody>
      </p:sp>
      <p:sp>
        <p:nvSpPr>
          <p:cNvPr id="7" name="Text 4"/>
          <p:cNvSpPr/>
          <p:nvPr/>
        </p:nvSpPr>
        <p:spPr>
          <a:xfrm>
            <a:off x="603504" y="2578608"/>
            <a:ext cx="4434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92000"/>
              </a:lnSpc>
              <a:buNone/>
            </a:pPr>
            <a:r>
              <a:rPr lang="en-US" sz="1700" dirty="0">
                <a:solidFill>
                  <a:srgbClr val="2B1814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Практически AI решения за салони,</a:t>
            </a:r>
            <a:endParaRPr lang="en-US" sz="1700" dirty="0"/>
          </a:p>
          <a:p>
            <a:pPr marL="0" indent="0">
              <a:lnSpc>
                <a:spcPct val="92000"/>
              </a:lnSpc>
              <a:buNone/>
            </a:pPr>
            <a:r>
              <a:rPr lang="en-US" sz="1700" dirty="0">
                <a:solidFill>
                  <a:srgbClr val="2B1814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екипи и бизнес развитие.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3584448"/>
            <a:ext cx="73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B88A39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WEB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371600" y="3557016"/>
            <a:ext cx="4251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B1814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cpocreativity.com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40080" y="4133088"/>
            <a:ext cx="73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B88A39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EMAIL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371600" y="4105656"/>
            <a:ext cx="4434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50" b="1" dirty="0">
                <a:solidFill>
                  <a:srgbClr val="2B1814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cpocreativity@gmail.com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640080" y="4681728"/>
            <a:ext cx="73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B88A39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ТЕЛ.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371600" y="4654296"/>
            <a:ext cx="3246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B1814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0884 433 530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640080" y="5230368"/>
            <a:ext cx="73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50" dirty="0">
                <a:solidFill>
                  <a:srgbClr val="B88A39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ГРАД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371600" y="520293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2B1814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Пловдив, България</a:t>
            </a:r>
            <a:endParaRPr lang="en-US" sz="2200" dirty="0"/>
          </a:p>
        </p:txBody>
      </p:sp>
      <p:pic>
        <p:nvPicPr>
          <p:cNvPr id="16" name="Image 1" descr="/mnt/data/creativity_q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4864608"/>
            <a:ext cx="1024128" cy="102412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334256" y="5916168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50" dirty="0">
                <a:solidFill>
                  <a:srgbClr val="6B191C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СКАНИРАЙ</a:t>
            </a:r>
            <a:endParaRPr lang="en-US" sz="700" dirty="0"/>
          </a:p>
        </p:txBody>
      </p:sp>
      <p:sp>
        <p:nvSpPr>
          <p:cNvPr id="18" name="Shape 14"/>
          <p:cNvSpPr/>
          <p:nvPr/>
        </p:nvSpPr>
        <p:spPr>
          <a:xfrm>
            <a:off x="411480" y="6510528"/>
            <a:ext cx="11338560" cy="0"/>
          </a:xfrm>
          <a:prstGeom prst="line">
            <a:avLst/>
          </a:prstGeom>
          <a:noFill/>
          <a:ln w="7620">
            <a:solidFill>
              <a:srgbClr val="B88A39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bg-BG"/>
          </a:p>
        </p:txBody>
      </p:sp>
      <p:sp>
        <p:nvSpPr>
          <p:cNvPr id="19" name="Text 15"/>
          <p:cNvSpPr/>
          <p:nvPr/>
        </p:nvSpPr>
        <p:spPr>
          <a:xfrm>
            <a:off x="438912" y="6556248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50352C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BEAUTY AI 2.0  •  КРЕАТИВНОСТ ЕООД</a:t>
            </a:r>
            <a:endParaRPr lang="en-US" sz="650" dirty="0"/>
          </a:p>
        </p:txBody>
      </p:sp>
      <p:sp>
        <p:nvSpPr>
          <p:cNvPr id="20" name="Text 16"/>
          <p:cNvSpPr/>
          <p:nvPr/>
        </p:nvSpPr>
        <p:spPr>
          <a:xfrm>
            <a:off x="11393424" y="6528816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B191C"/>
                </a:solidFill>
                <a:latin typeface="Noto Sans Display ExtraCondensed" pitchFamily="34" charset="0"/>
                <a:ea typeface="Noto Sans Display ExtraCondensed" pitchFamily="34" charset="-122"/>
                <a:cs typeface="Noto Sans Display ExtraCondensed" pitchFamily="34" charset="-120"/>
              </a:rPr>
              <a:t>27</a:t>
            </a:r>
            <a:endParaRPr lang="en-US" sz="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polished_presentation_slide_infographic_6_batch_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cinematic_presentation_slide_promotional_7_batch_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polished_presentation_slide_infographic_style_8_batch_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warm_elegant_infographic_slide_design_wit_9_batch_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presentation_slide_infographic_style_imag_10_batch_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omotional_poster_banner_scene_2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omotional_poster_banner_style_3_batc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omotional_infographic_style_scen_4_batch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omotional_banner_advertisement_s_5_batch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elegant_promotional_poster_composition_wit_1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cinematic_promotional_poster_slide_scene_2_batc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wide_professional_promotional_slide_poster_st_3_batch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70</Words>
  <Application>Microsoft Office PowerPoint</Application>
  <PresentationFormat>Широк екран</PresentationFormat>
  <Paragraphs>43</Paragraphs>
  <Slides>27</Slides>
  <Notes>27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27</vt:i4>
      </vt:variant>
    </vt:vector>
  </HeadingPairs>
  <TitlesOfParts>
    <vt:vector size="30" baseType="lpstr">
      <vt:lpstr>Arial</vt:lpstr>
      <vt:lpstr>Noto Sans Display ExtraCondensed</vt:lpstr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Креативност ЕООД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Beauty AI 2.0 — от AI инструменти към интелигентен салон</dc:title>
  <dc:subject>Beauty AI 2.0 — AI в козметичния бизнес</dc:subject>
  <dc:creator>Креативност ЕООД</dc:creator>
  <cp:lastModifiedBy>Борис Михайлов</cp:lastModifiedBy>
  <cp:revision>2</cp:revision>
  <dcterms:created xsi:type="dcterms:W3CDTF">2026-08-26T15:11:44Z</dcterms:created>
  <dcterms:modified xsi:type="dcterms:W3CDTF">2026-08-30T10:49:32Z</dcterms:modified>
</cp:coreProperties>
</file>